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0:00-0:30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8:00-9:00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9:00-10:00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10:00-11:30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11:30-13:00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13:00-14:30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14:30-15:30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15:30-17:00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17:00-18:00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0:30-1:30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18:00-19:00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19:00-25:00
Full screen for actual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25:00-26:00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26:00-27:00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27:00-28:00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28:00-29:00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1:30-2:30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29:00-29:30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29:30-30:00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2:30-4:00
This slide will be moved to the end as requested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4:00-5:00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5:00-6:00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6:00-7:00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Time: 7:00-8:00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2025-06-28T00:43:57Z</dcterms:created>
  <dcterms:modified xsi:type="dcterms:W3CDTF">2025-06-28T00:43:57Z</dcterms:modified>
</cp:coreProperties>
</file>